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by saying GUARD is a judgement framework, not an anti-AI message.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the Decision Record tool.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capstone expectations.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with one action students will take next time they use 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Ask students where they have seen AI this week.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Introduce the pocket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a homework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 to hallucination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a quick claim classification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 to class photograph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disclosure templates.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Teacher can choose quotation, deepfake or privacy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GUARD Responsible AI Decision-Making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 practical method for students to judge AI output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Use, revise, verify, reject, disclose or escalate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Designed for Classes 8-10 first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Decision Record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Students document reasoning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Evidence matters more than speed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The record supports assessment and reflection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Capstone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Students analyse an ambiguous final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Submit Decision Record, evidence trail and reflection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Assess with the GUARD rubric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Close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Responsible AI use is disciplined judgement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Strong students know when to stop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GUARD makes reasoning visible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Why students need GUARD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AI outputs now appear in homework, search, chat, images and social media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Fluent output can still be wrong or harmful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Responsible use requires evidence, privacy and disclosure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The five checks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G - Get clear on the goal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U - Understand the AI and its limits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 - Assess accuracy and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191256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R - Respect privacy and people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813048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 - Decide responsibly and disclose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Goal or shortcut?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What is the real learning goal?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Is AI supporting thinking or replacing it?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What should the student still do personally?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Limits and uncertainty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Confidence is not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AI may miss context, fabricate sources or overgeneralise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Uncertainty can be a reason to stop and verify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Evidence and verification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Does the source exist?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Does it support the exact claim?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Can an independent source confirm it?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Privacy and affected people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Do not upload classmates without permission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Consider images, voices, school records, health and location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Ask who could be affected but is not in the room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Decide and disclose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Use, revise, verify further, reject, disclose or escalate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Disclosure protects trust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Human responsibility remains with the student and school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081B33"/>
                </a:solidFill>
              </a:rPr>
              <a:t>Scenario Lab activity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Complete one full mission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47672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Pause after each GUARD stage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69464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/>
            <a:r>
              <a:rPr sz="2200">
                <a:solidFill>
                  <a:srgbClr val="122033"/>
                </a:solidFill>
              </a:rPr>
              <a:t>• Discuss why strong and weak choices differ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07087"/>
                </a:solidFill>
              </a:rPr>
              <a:t>WhizzStep GUARD | Educational resource only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